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63" r:id="rId7"/>
    <p:sldId id="258" r:id="rId8"/>
    <p:sldId id="259" r:id="rId9"/>
    <p:sldId id="265" r:id="rId10"/>
    <p:sldId id="260" r:id="rId11"/>
    <p:sldId id="264" r:id="rId12"/>
    <p:sldId id="261" r:id="rId13"/>
    <p:sldId id="262" r:id="rId14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Георги Ангелов (22172118)" userId="S::f22172118@students.tugab.bg::dbafc122-f1a6-49a7-b497-874e1ae7b0a6" providerId="AD" clId="Web-{AEFA5A75-5722-4384-8E59-2EA9BF3C928C}"/>
    <pc:docChg chg="modSld">
      <pc:chgData name="Георги Ангелов (22172118)" userId="S::f22172118@students.tugab.bg::dbafc122-f1a6-49a7-b497-874e1ae7b0a6" providerId="AD" clId="Web-{AEFA5A75-5722-4384-8E59-2EA9BF3C928C}" dt="2023-02-19T13:00:22.514" v="1" actId="1076"/>
      <pc:docMkLst>
        <pc:docMk/>
      </pc:docMkLst>
      <pc:sldChg chg="modSp">
        <pc:chgData name="Георги Ангелов (22172118)" userId="S::f22172118@students.tugab.bg::dbafc122-f1a6-49a7-b497-874e1ae7b0a6" providerId="AD" clId="Web-{AEFA5A75-5722-4384-8E59-2EA9BF3C928C}" dt="2023-02-19T13:00:22.514" v="1" actId="1076"/>
        <pc:sldMkLst>
          <pc:docMk/>
          <pc:sldMk cId="4075567564" sldId="258"/>
        </pc:sldMkLst>
        <pc:picChg chg="mod">
          <ac:chgData name="Георги Ангелов (22172118)" userId="S::f22172118@students.tugab.bg::dbafc122-f1a6-49a7-b497-874e1ae7b0a6" providerId="AD" clId="Web-{AEFA5A75-5722-4384-8E59-2EA9BF3C928C}" dt="2023-02-19T13:00:22.514" v="1" actId="1076"/>
          <ac:picMkLst>
            <pc:docMk/>
            <pc:sldMk cId="4075567564" sldId="258"/>
            <ac:picMk id="9" creationId="{1BD518E2-C79F-4BE9-B5FB-088EAFD99F1C}"/>
          </ac:picMkLst>
        </pc:picChg>
      </pc:sldChg>
    </pc:docChg>
  </pc:docChgLst>
  <pc:docChgLst>
    <pc:chgData name="Лъчезар Генов (22172111)" userId="S::f22172111@students.tugab.bg::4f9ec0b9-579c-4cd2-91a3-6f25c87c5b6d" providerId="AD" clId="Web-{BE8C5040-9997-439C-89A2-F36AA952AD33}"/>
    <pc:docChg chg="sldOrd">
      <pc:chgData name="Лъчезар Генов (22172111)" userId="S::f22172111@students.tugab.bg::4f9ec0b9-579c-4cd2-91a3-6f25c87c5b6d" providerId="AD" clId="Web-{BE8C5040-9997-439C-89A2-F36AA952AD33}" dt="2022-11-22T16:27:18.117" v="0"/>
      <pc:docMkLst>
        <pc:docMk/>
      </pc:docMkLst>
      <pc:sldChg chg="ord">
        <pc:chgData name="Лъчезар Генов (22172111)" userId="S::f22172111@students.tugab.bg::4f9ec0b9-579c-4cd2-91a3-6f25c87c5b6d" providerId="AD" clId="Web-{BE8C5040-9997-439C-89A2-F36AA952AD33}" dt="2022-11-22T16:27:18.117" v="0"/>
        <pc:sldMkLst>
          <pc:docMk/>
          <pc:sldMk cId="3635492268" sldId="262"/>
        </pc:sldMkLst>
      </pc:sldChg>
    </pc:docChg>
  </pc:docChgLst>
  <pc:docChgLst>
    <pc:chgData name="Данаил Сапунджиев (22172105)" userId="S::f22172105@students.tugab.bg::2d9b8758-6c6c-4fe6-902b-7ea98cf9a140" providerId="AD" clId="Web-{9CD1971F-531B-4ABB-A244-5DF8C1A35FD9}"/>
    <pc:docChg chg="modSld">
      <pc:chgData name="Данаил Сапунджиев (22172105)" userId="S::f22172105@students.tugab.bg::2d9b8758-6c6c-4fe6-902b-7ea98cf9a140" providerId="AD" clId="Web-{9CD1971F-531B-4ABB-A244-5DF8C1A35FD9}" dt="2023-01-26T17:47:16.800" v="2" actId="1076"/>
      <pc:docMkLst>
        <pc:docMk/>
      </pc:docMkLst>
      <pc:sldChg chg="modSp">
        <pc:chgData name="Данаил Сапунджиев (22172105)" userId="S::f22172105@students.tugab.bg::2d9b8758-6c6c-4fe6-902b-7ea98cf9a140" providerId="AD" clId="Web-{9CD1971F-531B-4ABB-A244-5DF8C1A35FD9}" dt="2023-01-26T17:36:00.293" v="1" actId="1076"/>
        <pc:sldMkLst>
          <pc:docMk/>
          <pc:sldMk cId="213246344" sldId="264"/>
        </pc:sldMkLst>
        <pc:picChg chg="mod">
          <ac:chgData name="Данаил Сапунджиев (22172105)" userId="S::f22172105@students.tugab.bg::2d9b8758-6c6c-4fe6-902b-7ea98cf9a140" providerId="AD" clId="Web-{9CD1971F-531B-4ABB-A244-5DF8C1A35FD9}" dt="2023-01-26T17:36:00.293" v="1" actId="1076"/>
          <ac:picMkLst>
            <pc:docMk/>
            <pc:sldMk cId="213246344" sldId="264"/>
            <ac:picMk id="5" creationId="{2769DB9D-7AC4-4C6C-B0A4-E436E18C6BB2}"/>
          </ac:picMkLst>
        </pc:picChg>
      </pc:sldChg>
      <pc:sldChg chg="modSp">
        <pc:chgData name="Данаил Сапунджиев (22172105)" userId="S::f22172105@students.tugab.bg::2d9b8758-6c6c-4fe6-902b-7ea98cf9a140" providerId="AD" clId="Web-{9CD1971F-531B-4ABB-A244-5DF8C1A35FD9}" dt="2023-01-26T17:47:16.800" v="2" actId="1076"/>
        <pc:sldMkLst>
          <pc:docMk/>
          <pc:sldMk cId="4020564030" sldId="265"/>
        </pc:sldMkLst>
        <pc:spChg chg="mod">
          <ac:chgData name="Данаил Сапунджиев (22172105)" userId="S::f22172105@students.tugab.bg::2d9b8758-6c6c-4fe6-902b-7ea98cf9a140" providerId="AD" clId="Web-{9CD1971F-531B-4ABB-A244-5DF8C1A35FD9}" dt="2023-01-26T17:47:16.800" v="2" actId="1076"/>
          <ac:spMkLst>
            <pc:docMk/>
            <pc:sldMk cId="4020564030" sldId="265"/>
            <ac:spMk id="3" creationId="{B935188E-00C9-540E-7DEE-85660E37145D}"/>
          </ac:spMkLst>
        </pc:spChg>
      </pc:sldChg>
    </pc:docChg>
  </pc:docChgLst>
  <pc:docChgLst>
    <pc:chgData name="Емил Русев (22172126)" userId="S::f22172126@students.tugab.bg::80893f40-f61e-4fc3-b009-ccd1ffbb743d" providerId="AD" clId="Web-{25AECA28-262C-4650-AB13-96E649782FEC}"/>
    <pc:docChg chg="modSld">
      <pc:chgData name="Емил Русев (22172126)" userId="S::f22172126@students.tugab.bg::80893f40-f61e-4fc3-b009-ccd1ffbb743d" providerId="AD" clId="Web-{25AECA28-262C-4650-AB13-96E649782FEC}" dt="2023-02-16T23:19:31.627" v="0" actId="1076"/>
      <pc:docMkLst>
        <pc:docMk/>
      </pc:docMkLst>
      <pc:sldChg chg="modSp">
        <pc:chgData name="Емил Русев (22172126)" userId="S::f22172126@students.tugab.bg::80893f40-f61e-4fc3-b009-ccd1ffbb743d" providerId="AD" clId="Web-{25AECA28-262C-4650-AB13-96E649782FEC}" dt="2023-02-16T23:19:31.627" v="0" actId="1076"/>
        <pc:sldMkLst>
          <pc:docMk/>
          <pc:sldMk cId="1400881309" sldId="261"/>
        </pc:sldMkLst>
        <pc:picChg chg="mod">
          <ac:chgData name="Емил Русев (22172126)" userId="S::f22172126@students.tugab.bg::80893f40-f61e-4fc3-b009-ccd1ffbb743d" providerId="AD" clId="Web-{25AECA28-262C-4650-AB13-96E649782FEC}" dt="2023-02-16T23:19:31.627" v="0" actId="1076"/>
          <ac:picMkLst>
            <pc:docMk/>
            <pc:sldMk cId="1400881309" sldId="261"/>
            <ac:picMk id="3" creationId="{82A0A93B-4202-4DF5-91B6-875150D9769F}"/>
          </ac:picMkLst>
        </pc:picChg>
      </pc:sldChg>
    </pc:docChg>
  </pc:docChgLst>
  <pc:docChgLst>
    <pc:chgData name="Момчил Казълов (22072121)" userId="S::f22072121@tugab.bg::2cf58490-3c5b-4c32-bc2b-479f83071e8a" providerId="AD" clId="Web-{338E59E8-EFAD-4EA1-9D59-5EEA33DD8366}"/>
    <pc:docChg chg="sldOrd">
      <pc:chgData name="Момчил Казълов (22072121)" userId="S::f22072121@tugab.bg::2cf58490-3c5b-4c32-bc2b-479f83071e8a" providerId="AD" clId="Web-{338E59E8-EFAD-4EA1-9D59-5EEA33DD8366}" dt="2023-02-15T20:09:55.316" v="0"/>
      <pc:docMkLst>
        <pc:docMk/>
      </pc:docMkLst>
      <pc:sldChg chg="ord">
        <pc:chgData name="Момчил Казълов (22072121)" userId="S::f22072121@tugab.bg::2cf58490-3c5b-4c32-bc2b-479f83071e8a" providerId="AD" clId="Web-{338E59E8-EFAD-4EA1-9D59-5EEA33DD8366}" dt="2023-02-15T20:09:55.316" v="0"/>
        <pc:sldMkLst>
          <pc:docMk/>
          <pc:sldMk cId="1400881309" sldId="261"/>
        </pc:sldMkLst>
      </pc:sldChg>
    </pc:docChg>
  </pc:docChgLst>
  <pc:docChgLst>
    <pc:chgData name="Христиана Илиева (22172112)" userId="S::f22172112@students.tugab.bg::2742f730-c723-48f2-8fce-ce37c922d7a3" providerId="AD" clId="Web-{AFB35489-DD16-491F-9838-B91B0CB97628}"/>
    <pc:docChg chg="modSld">
      <pc:chgData name="Христиана Илиева (22172112)" userId="S::f22172112@students.tugab.bg::2742f730-c723-48f2-8fce-ce37c922d7a3" providerId="AD" clId="Web-{AFB35489-DD16-491F-9838-B91B0CB97628}" dt="2023-02-16T11:41:08.056" v="0" actId="1076"/>
      <pc:docMkLst>
        <pc:docMk/>
      </pc:docMkLst>
      <pc:sldChg chg="modSp">
        <pc:chgData name="Христиана Илиева (22172112)" userId="S::f22172112@students.tugab.bg::2742f730-c723-48f2-8fce-ce37c922d7a3" providerId="AD" clId="Web-{AFB35489-DD16-491F-9838-B91B0CB97628}" dt="2023-02-16T11:41:08.056" v="0" actId="1076"/>
        <pc:sldMkLst>
          <pc:docMk/>
          <pc:sldMk cId="3985371607" sldId="260"/>
        </pc:sldMkLst>
        <pc:picChg chg="mod">
          <ac:chgData name="Христиана Илиева (22172112)" userId="S::f22172112@students.tugab.bg::2742f730-c723-48f2-8fce-ce37c922d7a3" providerId="AD" clId="Web-{AFB35489-DD16-491F-9838-B91B0CB97628}" dt="2023-02-16T11:41:08.056" v="0" actId="1076"/>
          <ac:picMkLst>
            <pc:docMk/>
            <pc:sldMk cId="3985371607" sldId="260"/>
            <ac:picMk id="3" creationId="{BFD5CAE2-CA27-474A-86AB-BCD6B228968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8E7E18-3CC6-40DF-B74E-68CF7AF63DA5}" type="datetimeFigureOut">
              <a:rPr lang="bg-BG" smtClean="0"/>
              <a:t>30.1.2025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7BC10-B1C5-466B-B753-42EE0EE0539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899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7BC10-B1C5-466B-B753-42EE0EE05392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74506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5DAE6EB-36E2-432C-8A27-7D801F30C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E9EF2C54-3A94-424C-AE6F-77CBF4CF8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6B94F181-295C-4DAC-80B6-1CB95F707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0686C-27BA-4625-966E-B87656996E2C}" type="datetimeFigureOut">
              <a:rPr lang="bg-BG" smtClean="0"/>
              <a:t>30.1.2025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2E13EAAE-F9FA-4B0B-931B-535DE29E3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9C475E9F-72FB-40B8-9DAF-1D74904C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08C2-75A9-470A-A9DB-4432AC1447D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01976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70F6F9D-0E33-4360-9552-5A7C54AD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37391E33-34EB-41AB-9A86-F5993D24A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9DFDAA4D-8304-4683-8234-B4EBD1A4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0686C-27BA-4625-966E-B87656996E2C}" type="datetimeFigureOut">
              <a:rPr lang="bg-BG" smtClean="0"/>
              <a:t>30.1.2025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78AA5615-5544-453F-9D18-9FE5ECB58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EF769534-292F-4042-B545-7E4B188C7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08C2-75A9-470A-A9DB-4432AC1447D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17681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308829D3-6723-4FF2-8418-3D2B765BE5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634EBA14-43EE-4515-854C-4E58431C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EF149255-AF28-42D4-B271-46580AFBA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0686C-27BA-4625-966E-B87656996E2C}" type="datetimeFigureOut">
              <a:rPr lang="bg-BG" smtClean="0"/>
              <a:t>30.1.2025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20106565-0795-4417-AC5B-817C12473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12487C55-4411-43FA-9755-DD17DAE05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08C2-75A9-470A-A9DB-4432AC1447D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81302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0818CE1-0F04-4C92-B2B1-755F5BA8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FBB1FCB-AA64-4211-B188-10B524045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627A138-DF46-420C-80D5-E09A8AC36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0686C-27BA-4625-966E-B87656996E2C}" type="datetimeFigureOut">
              <a:rPr lang="bg-BG" smtClean="0"/>
              <a:t>30.1.2025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0A293531-FB86-45E7-94C8-286A606DE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8C012B53-A299-4DBB-BF26-E30CFE517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08C2-75A9-470A-A9DB-4432AC1447D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05934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CF4DAE7-C42F-4605-85F7-D28BF740D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F05B5C74-33EA-44AB-9FB6-BC15A56D9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1D8DABC0-1702-46F0-B568-361DEC9E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0686C-27BA-4625-966E-B87656996E2C}" type="datetimeFigureOut">
              <a:rPr lang="bg-BG" smtClean="0"/>
              <a:t>30.1.2025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6103D6F7-12A5-4A77-9C0F-15A5526B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A3E9BBC5-5CFC-478A-80DA-BADA293E8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08C2-75A9-470A-A9DB-4432AC1447D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1119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60C3403-A31D-4105-BC55-C8C77BEF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DA8FD26-1922-4BB6-AA88-1DA9E7F06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C6427868-0566-4A0C-A648-097818DE2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219D6CC2-D1AA-4CC9-8A6D-D9035150A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0686C-27BA-4625-966E-B87656996E2C}" type="datetimeFigureOut">
              <a:rPr lang="bg-BG" smtClean="0"/>
              <a:t>30.1.2025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007FE2B0-A157-40BD-966F-0E9538F90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17DB73A1-FD9F-402A-B31B-B042E8A0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08C2-75A9-470A-A9DB-4432AC1447D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92821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FE0F86C-59F5-45AF-903F-0F2139DD5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61F4A6D9-273C-44E7-A208-66D7DB32B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6178484E-CF3F-4ADB-8DD1-4CAEE6D39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D0E9C595-5375-46D2-9497-1ABE8250B8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3FE4F512-84FC-40D5-932B-C92741E516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C6CD91F2-A88E-4B82-94FA-84453F9A7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0686C-27BA-4625-966E-B87656996E2C}" type="datetimeFigureOut">
              <a:rPr lang="bg-BG" smtClean="0"/>
              <a:t>30.1.2025 г.</a:t>
            </a:fld>
            <a:endParaRPr lang="bg-BG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43295AA7-86CD-4A0A-8DE0-78DE5C88F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5C6FB95D-A450-4775-9C5B-136136757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08C2-75A9-470A-A9DB-4432AC1447D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84877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A82B93C-821E-4176-8841-33FE88B62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41670E0D-24C5-45B1-B5E5-B8315F37E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0686C-27BA-4625-966E-B87656996E2C}" type="datetimeFigureOut">
              <a:rPr lang="bg-BG" smtClean="0"/>
              <a:t>30.1.2025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77652F78-0CE6-4341-A546-77E621E9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01C8511E-2809-485B-8990-5D419D20B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08C2-75A9-470A-A9DB-4432AC1447D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3226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C3694B37-494A-4007-9F6F-868B2EF2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0686C-27BA-4625-966E-B87656996E2C}" type="datetimeFigureOut">
              <a:rPr lang="bg-BG" smtClean="0"/>
              <a:t>30.1.2025 г.</a:t>
            </a:fld>
            <a:endParaRPr lang="bg-BG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C5FBB4C0-5D26-45EA-8549-D27816E31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56B3BF0B-B7EB-4FE3-B240-AB048A5E8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08C2-75A9-470A-A9DB-4432AC1447D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36116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EB1FA53-EEE5-4E93-A7D1-EE4C03AA7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64F4CF7-32F2-4733-B38B-677EB1DCE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F7F6BDB5-2806-403E-8DB9-2E40EBC0A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01F28AAA-E751-49FB-A4B8-EC231A30A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0686C-27BA-4625-966E-B87656996E2C}" type="datetimeFigureOut">
              <a:rPr lang="bg-BG" smtClean="0"/>
              <a:t>30.1.2025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A91876CE-C878-4843-A7BD-68CFDAC65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69F80979-6A88-47A3-BFD3-6DCA235FE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08C2-75A9-470A-A9DB-4432AC1447D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24309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1862B9A-99EF-4E8B-9A9D-EF6A638AF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AEEFDF22-7258-450D-B8E2-3D3895D3B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F35E74A9-EDB7-4363-B1D9-B52A3BD61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B72F5006-9B87-45F4-869B-8228AD85B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0686C-27BA-4625-966E-B87656996E2C}" type="datetimeFigureOut">
              <a:rPr lang="bg-BG" smtClean="0"/>
              <a:t>30.1.2025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F5D0497C-1423-42C6-9BC6-2E07A02ED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597B1D2A-EFE1-4D24-A5E8-DCAC3E7A2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08C2-75A9-470A-A9DB-4432AC1447D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37519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BBC83948-0D4D-4BE2-BAC2-80629443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54ACD31B-3676-40EA-93DC-B1AAD8CFD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345E9034-746B-4D35-8BBC-CE53D8C719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0686C-27BA-4625-966E-B87656996E2C}" type="datetimeFigureOut">
              <a:rPr lang="bg-BG" smtClean="0"/>
              <a:t>30.1.2025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86E78116-C4B1-4719-AF2E-85A05CF3AC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E0DC7054-97F7-417A-A633-02D8F0628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E08C2-75A9-470A-A9DB-4432AC1447D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1787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3667E1F-9C37-4F59-83F3-AB5A84BC2A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Релации</a:t>
            </a:r>
          </a:p>
        </p:txBody>
      </p:sp>
    </p:spTree>
    <p:extLst>
      <p:ext uri="{BB962C8B-B14F-4D97-AF65-F5344CB8AC3E}">
        <p14:creationId xmlns:p14="http://schemas.microsoft.com/office/powerpoint/2010/main" val="2475022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B857E8DA-53BA-4191-92A8-9B92A9BD5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615"/>
            <a:ext cx="12192000" cy="336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92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4900FED-EE1C-45E7-8684-2BDA506FC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983" y="-442948"/>
            <a:ext cx="4127205" cy="1325563"/>
          </a:xfrm>
        </p:spPr>
        <p:txBody>
          <a:bodyPr/>
          <a:lstStyle/>
          <a:p>
            <a:r>
              <a:rPr lang="bg-BG" dirty="0"/>
              <a:t>Видове Релации</a:t>
            </a:r>
          </a:p>
        </p:txBody>
      </p:sp>
      <p:pic>
        <p:nvPicPr>
          <p:cNvPr id="4" name="Картина 3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D4095AD2-68F2-4445-B69A-D41A44A70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74" y="669964"/>
            <a:ext cx="10728251" cy="601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16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857932AF-2BF9-40D9-854D-514897AC6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88" y="-2581"/>
            <a:ext cx="4490597" cy="6860581"/>
          </a:xfr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F3A5DB0A-24F4-4342-AE7E-D7C93D6F7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184" y="0"/>
            <a:ext cx="4466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14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8F52938-52C1-4F9C-AA0E-C46800149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7569"/>
            <a:ext cx="10515600" cy="1325563"/>
          </a:xfrm>
        </p:spPr>
        <p:txBody>
          <a:bodyPr/>
          <a:lstStyle/>
          <a:p>
            <a:r>
              <a:rPr lang="bg-BG" dirty="0"/>
              <a:t>Примерни задачи с видове релации</a:t>
            </a:r>
          </a:p>
        </p:txBody>
      </p:sp>
      <p:pic>
        <p:nvPicPr>
          <p:cNvPr id="9" name="Картина 8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1BD518E2-C79F-4BE9-B5FB-088EAFD99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48" y="540941"/>
            <a:ext cx="8839265" cy="63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67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 descr="Картина, която съдържа текст, разписка&#10;&#10;Описанието е генерирано автоматично">
            <a:extLst>
              <a:ext uri="{FF2B5EF4-FFF2-40B4-BE49-F238E27FC236}">
                <a16:creationId xmlns:a16="http://schemas.microsoft.com/office/drawing/2014/main" id="{5A8CCB0E-1CA1-4935-AD08-16F33EEE7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7" y="0"/>
            <a:ext cx="11837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62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555C1CC-43BF-6A7E-D5D7-5FDAD1D6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b="1" dirty="0"/>
              <a:t>Диаграма на Хасе – минимален и максимален елемент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935188E-00C9-540E-7DEE-85660E371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570" y="186325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bg-BG" dirty="0"/>
              <a:t>За всяка релация на наредба </a:t>
            </a:r>
            <a:r>
              <a:rPr lang="en-US" b="1" i="1" dirty="0"/>
              <a:t>R</a:t>
            </a:r>
            <a:r>
              <a:rPr lang="en-US" dirty="0"/>
              <a:t> </a:t>
            </a:r>
            <a:r>
              <a:rPr lang="bg-BG" dirty="0"/>
              <a:t>над </a:t>
            </a:r>
            <a:r>
              <a:rPr lang="bg-BG" b="1" i="1" dirty="0"/>
              <a:t>А</a:t>
            </a:r>
            <a:r>
              <a:rPr lang="bg-BG" dirty="0"/>
              <a:t>, елементът </a:t>
            </a:r>
            <a:r>
              <a:rPr lang="el-GR" b="1" i="1" dirty="0"/>
              <a:t>α</a:t>
            </a:r>
            <a:r>
              <a:rPr lang="bg-BG" b="1" i="1" dirty="0"/>
              <a:t>∈</a:t>
            </a:r>
            <a:r>
              <a:rPr lang="en-US" b="1" i="1" dirty="0"/>
              <a:t>A</a:t>
            </a:r>
            <a:r>
              <a:rPr lang="en-US" dirty="0"/>
              <a:t> </a:t>
            </a:r>
            <a:r>
              <a:rPr lang="bg-BG" dirty="0"/>
              <a:t>се нарича </a:t>
            </a:r>
            <a:r>
              <a:rPr lang="bg-BG" b="1" i="1" dirty="0"/>
              <a:t>минимален</a:t>
            </a:r>
            <a:r>
              <a:rPr lang="bg-BG" dirty="0"/>
              <a:t>, ако не съществува </a:t>
            </a:r>
            <a:r>
              <a:rPr lang="en-US" b="1" i="1" dirty="0" err="1"/>
              <a:t>b∈A</a:t>
            </a:r>
            <a:r>
              <a:rPr lang="en-US" dirty="0"/>
              <a:t>, </a:t>
            </a:r>
            <a:r>
              <a:rPr lang="en-US" b="1" i="1" dirty="0"/>
              <a:t>b≠</a:t>
            </a:r>
            <a:r>
              <a:rPr lang="el-GR" b="1" i="1" dirty="0"/>
              <a:t>α</a:t>
            </a:r>
            <a:r>
              <a:rPr lang="en-US" dirty="0"/>
              <a:t>, </a:t>
            </a:r>
            <a:r>
              <a:rPr lang="bg-BG" dirty="0"/>
              <a:t>такъв че </a:t>
            </a:r>
            <a:r>
              <a:rPr lang="bg-BG" b="1" i="1" dirty="0"/>
              <a:t>(</a:t>
            </a:r>
            <a:r>
              <a:rPr lang="en-US" b="1" i="1" dirty="0"/>
              <a:t>b,</a:t>
            </a:r>
            <a:r>
              <a:rPr lang="el-GR" b="1" i="1" dirty="0"/>
              <a:t> α</a:t>
            </a:r>
            <a:r>
              <a:rPr lang="en-US" b="1" i="1" dirty="0"/>
              <a:t>)∈R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r>
              <a:rPr lang="bg-BG" dirty="0"/>
              <a:t>Елементът </a:t>
            </a:r>
            <a:r>
              <a:rPr lang="el-GR" b="1" i="1" dirty="0"/>
              <a:t>α</a:t>
            </a:r>
            <a:r>
              <a:rPr lang="bg-BG" b="1" i="1" dirty="0"/>
              <a:t>∈</a:t>
            </a:r>
            <a:r>
              <a:rPr lang="en-US" b="1" i="1" dirty="0"/>
              <a:t>A</a:t>
            </a:r>
            <a:r>
              <a:rPr lang="en-US" dirty="0"/>
              <a:t> </a:t>
            </a:r>
            <a:r>
              <a:rPr lang="bg-BG" dirty="0"/>
              <a:t> се нарича </a:t>
            </a:r>
            <a:r>
              <a:rPr lang="bg-BG" b="1" i="1" dirty="0"/>
              <a:t>максимален</a:t>
            </a:r>
            <a:r>
              <a:rPr lang="bg-BG" dirty="0"/>
              <a:t> в наредбата </a:t>
            </a:r>
            <a:r>
              <a:rPr lang="en-US" b="1" i="1" dirty="0"/>
              <a:t>R</a:t>
            </a:r>
            <a:r>
              <a:rPr lang="bg-BG" dirty="0"/>
              <a:t>, ако не съществува </a:t>
            </a:r>
            <a:r>
              <a:rPr lang="en-US" b="1" i="1" dirty="0" err="1"/>
              <a:t>b∈A</a:t>
            </a:r>
            <a:r>
              <a:rPr lang="en-US" dirty="0"/>
              <a:t>, </a:t>
            </a:r>
            <a:r>
              <a:rPr lang="en-US" b="1" i="1" dirty="0"/>
              <a:t>b≠</a:t>
            </a:r>
            <a:r>
              <a:rPr lang="el-GR" b="1" i="1" dirty="0"/>
              <a:t>α</a:t>
            </a:r>
            <a:r>
              <a:rPr lang="en-US" dirty="0"/>
              <a:t>, </a:t>
            </a:r>
            <a:r>
              <a:rPr lang="bg-BG" dirty="0"/>
              <a:t>такъв че </a:t>
            </a:r>
            <a:r>
              <a:rPr lang="bg-BG" b="1" i="1" dirty="0"/>
              <a:t>(</a:t>
            </a:r>
            <a:r>
              <a:rPr lang="el-GR" b="1" i="1" dirty="0"/>
              <a:t>α</a:t>
            </a:r>
            <a:r>
              <a:rPr lang="bg-BG" b="1" i="1" dirty="0"/>
              <a:t>,</a:t>
            </a:r>
            <a:r>
              <a:rPr lang="en-US" b="1" i="1" dirty="0"/>
              <a:t>b)∈R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r>
              <a:rPr lang="bg-BG" dirty="0"/>
              <a:t>Релациите на наредбата често се изразяват чрез така наречените диаграми на Хасе. Те представляват опростено представяне на съответния граф, в който свойствата </a:t>
            </a:r>
            <a:r>
              <a:rPr lang="bg-BG" dirty="0" err="1"/>
              <a:t>рефлексивност</a:t>
            </a:r>
            <a:r>
              <a:rPr lang="bg-BG" dirty="0"/>
              <a:t> и транзитивност се подразбират. Това означава че примките са премахнати а при </a:t>
            </a:r>
            <a:r>
              <a:rPr lang="bg-BG" dirty="0" err="1"/>
              <a:t>наличние</a:t>
            </a:r>
            <a:r>
              <a:rPr lang="bg-BG" dirty="0"/>
              <a:t> на транзитивност от вида </a:t>
            </a:r>
            <a:r>
              <a:rPr lang="bg-BG" b="1" i="1" dirty="0"/>
              <a:t>(</a:t>
            </a:r>
            <a:r>
              <a:rPr lang="bg-BG" b="1" i="1" dirty="0" err="1"/>
              <a:t>а,б</a:t>
            </a:r>
            <a:r>
              <a:rPr lang="bg-BG" b="1" i="1" dirty="0"/>
              <a:t>) (</a:t>
            </a:r>
            <a:r>
              <a:rPr lang="bg-BG" b="1" i="1" dirty="0" err="1"/>
              <a:t>б,в</a:t>
            </a:r>
            <a:r>
              <a:rPr lang="bg-BG" b="1" i="1" dirty="0"/>
              <a:t>)=&gt;(</a:t>
            </a:r>
            <a:r>
              <a:rPr lang="bg-BG" b="1" i="1" dirty="0" err="1"/>
              <a:t>а,в</a:t>
            </a:r>
            <a:r>
              <a:rPr lang="bg-BG" b="1" i="1" dirty="0"/>
              <a:t>)</a:t>
            </a:r>
            <a:r>
              <a:rPr lang="bg-BG" dirty="0"/>
              <a:t>, дъгата </a:t>
            </a:r>
            <a:r>
              <a:rPr lang="bg-BG" b="1" i="1" dirty="0"/>
              <a:t>(</a:t>
            </a:r>
            <a:r>
              <a:rPr lang="bg-BG" b="1" i="1" dirty="0" err="1"/>
              <a:t>а,в</a:t>
            </a:r>
            <a:r>
              <a:rPr lang="bg-BG" b="1" i="1" dirty="0"/>
              <a:t>)</a:t>
            </a:r>
            <a:r>
              <a:rPr lang="bg-BG" dirty="0"/>
              <a:t> се подразбира. Освен това дъгите нямат ориентация защото посоката отдолу на горе също се подразбира.</a:t>
            </a:r>
            <a:endParaRPr lang="en-US" dirty="0"/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20564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BFD5CAE2-CA27-474A-86AB-BCD6B2289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633"/>
            <a:ext cx="12192000" cy="65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1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A322442-6262-4668-9939-0F2F64E9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15" y="-96787"/>
            <a:ext cx="11038787" cy="709531"/>
          </a:xfrm>
        </p:spPr>
        <p:txBody>
          <a:bodyPr/>
          <a:lstStyle/>
          <a:p>
            <a:pPr algn="ctr"/>
            <a:r>
              <a:rPr lang="bg-BG" dirty="0"/>
              <a:t>Задачи</a:t>
            </a:r>
          </a:p>
        </p:txBody>
      </p:sp>
      <p:pic>
        <p:nvPicPr>
          <p:cNvPr id="5" name="Картина 4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2769DB9D-7AC4-4C6C-B0A4-E436E18C6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05" y="440431"/>
            <a:ext cx="9567163" cy="627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82A0A93B-4202-4DF5-91B6-875150D97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994985"/>
            <a:ext cx="12192000" cy="454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813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147957C897272649900626097587B969" ma:contentTypeVersion="13" ma:contentTypeDescription="Създаване на нов документ" ma:contentTypeScope="" ma:versionID="b85ce8ae7f48b7076c00c8c3339b7360">
  <xsd:schema xmlns:xsd="http://www.w3.org/2001/XMLSchema" xmlns:xs="http://www.w3.org/2001/XMLSchema" xmlns:p="http://schemas.microsoft.com/office/2006/metadata/properties" xmlns:ns2="7408c686-2d40-4470-b1c5-df01f7c5a86b" xmlns:ns3="1146c384-4c3a-4b59-b666-d585c51db4db" targetNamespace="http://schemas.microsoft.com/office/2006/metadata/properties" ma:root="true" ma:fieldsID="4b42fc49f3c0d008f898201e66622200" ns2:_="" ns3:_="">
    <xsd:import namespace="7408c686-2d40-4470-b1c5-df01f7c5a86b"/>
    <xsd:import namespace="1146c384-4c3a-4b59-b666-d585c51db4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8c686-2d40-4470-b1c5-df01f7c5a8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Етикети за изображения" ma:readOnly="false" ma:fieldId="{5cf76f15-5ced-4ddc-b409-7134ff3c332f}" ma:taxonomyMulti="true" ma:sspId="a41491e2-a57e-405b-a419-4b11696764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46c384-4c3a-4b59-b666-d585c51db4db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7a2e97a0-9709-41fd-a585-019792f45af7}" ma:internalName="TaxCatchAll" ma:showField="CatchAllData" ma:web="1146c384-4c3a-4b59-b666-d585c51db4d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съдържание"/>
        <xsd:element ref="dc:title" minOccurs="0" maxOccurs="1" ma:index="4" ma:displayName="Заглав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408c686-2d40-4470-b1c5-df01f7c5a86b">
      <Terms xmlns="http://schemas.microsoft.com/office/infopath/2007/PartnerControls"/>
    </lcf76f155ced4ddcb4097134ff3c332f>
    <TaxCatchAll xmlns="1146c384-4c3a-4b59-b666-d585c51db4d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715D678-039E-4B00-A3D5-6894CE68EC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8c686-2d40-4470-b1c5-df01f7c5a86b"/>
    <ds:schemaRef ds:uri="1146c384-4c3a-4b59-b666-d585c51db4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5C83CB-39E0-42AE-A282-F5E8379F7EF8}">
  <ds:schemaRefs>
    <ds:schemaRef ds:uri="http://schemas.microsoft.com/office/2006/metadata/properties"/>
    <ds:schemaRef ds:uri="http://schemas.microsoft.com/office/infopath/2007/PartnerControls"/>
    <ds:schemaRef ds:uri="7408c686-2d40-4470-b1c5-df01f7c5a86b"/>
    <ds:schemaRef ds:uri="1146c384-4c3a-4b59-b666-d585c51db4db"/>
  </ds:schemaRefs>
</ds:datastoreItem>
</file>

<file path=customXml/itemProps3.xml><?xml version="1.0" encoding="utf-8"?>
<ds:datastoreItem xmlns:ds="http://schemas.openxmlformats.org/officeDocument/2006/customXml" ds:itemID="{659300F4-DC12-4C6F-8894-656B0F4E23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168</Words>
  <Application>Microsoft Office PowerPoint</Application>
  <PresentationFormat>Широк екран</PresentationFormat>
  <Paragraphs>9</Paragraphs>
  <Slides>10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1" baseType="lpstr">
      <vt:lpstr>Тема на Office</vt:lpstr>
      <vt:lpstr>Релации</vt:lpstr>
      <vt:lpstr>Видове Релации</vt:lpstr>
      <vt:lpstr>Презентация на PowerPoint</vt:lpstr>
      <vt:lpstr>Примерни задачи с видове релации</vt:lpstr>
      <vt:lpstr>Презентация на PowerPoint</vt:lpstr>
      <vt:lpstr>Диаграма на Хасе – минимален и максимален елемент</vt:lpstr>
      <vt:lpstr>Презентация на PowerPoint</vt:lpstr>
      <vt:lpstr>Задачи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Множества</dc:title>
  <dc:creator>ас. Матьо Динев</dc:creator>
  <cp:lastModifiedBy>ас. Матьо Динев</cp:lastModifiedBy>
  <cp:revision>17</cp:revision>
  <dcterms:created xsi:type="dcterms:W3CDTF">2021-11-17T12:43:29Z</dcterms:created>
  <dcterms:modified xsi:type="dcterms:W3CDTF">2025-01-30T16:56:42Z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0x010100147957C897272649900626097587B969</vt:lpwstr>
  </property>
  <property fmtid="{D5CDD505-2E9C-101B-9397-08002B2CF9AE}" pid="3" name="MediaServiceImageTags">
    <vt:lpwstr/>
  </property>
</Properties>
</file>